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706CD0-4502-4701-B2D1-7F3477AC8515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83A47F-48CB-4395-8CE8-D570628EC7D6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化學系</a:t>
            </a:r>
            <a:r>
              <a:rPr lang="en-US" altLang="zh-TW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周年</a:t>
            </a:r>
            <a:br>
              <a:rPr lang="en-US" altLang="zh-TW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慶祝大會</a:t>
            </a:r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608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398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8505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8413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873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2782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442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1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182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143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14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40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81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89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903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318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08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72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1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77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789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19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41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247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0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44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697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18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48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376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2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950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093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502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8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561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403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213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736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097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76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430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3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019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25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355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404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2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609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24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136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127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378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57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347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4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176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18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555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1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590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7295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876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719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8523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1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89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5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801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250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910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1722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576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53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2789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844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2164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65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1796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6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6881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0189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966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459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83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041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8323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2055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672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06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0195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7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5589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933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528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750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2212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5878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6025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902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4598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78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5676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8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0138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0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948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4321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2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1883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3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2880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4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6840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5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3786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6850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7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9915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00 (9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63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</TotalTime>
  <Words>6</Words>
  <Application>Microsoft Macintosh PowerPoint</Application>
  <PresentationFormat>如螢幕大小 (4:3)</PresentationFormat>
  <Paragraphs>1</Paragraphs>
  <Slides>105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105</vt:i4>
      </vt:variant>
    </vt:vector>
  </HeadingPairs>
  <TitlesOfParts>
    <vt:vector size="110" baseType="lpstr">
      <vt:lpstr>標楷體</vt:lpstr>
      <vt:lpstr>Calibri</vt:lpstr>
      <vt:lpstr>Constantia</vt:lpstr>
      <vt:lpstr>Wingdings 2</vt:lpstr>
      <vt:lpstr>流線</vt:lpstr>
      <vt:lpstr>化學系50周年 慶祝大會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化學系50周年 慶祝大會</dc:title>
  <dc:creator>USER</dc:creator>
  <cp:lastModifiedBy>翊瑄 倪</cp:lastModifiedBy>
  <cp:revision>4</cp:revision>
  <dcterms:created xsi:type="dcterms:W3CDTF">2014-01-07T06:14:26Z</dcterms:created>
  <dcterms:modified xsi:type="dcterms:W3CDTF">2024-01-18T07:11:33Z</dcterms:modified>
</cp:coreProperties>
</file>